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71" r:id="rId15"/>
    <p:sldId id="272" r:id="rId16"/>
    <p:sldId id="273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CCFA469-6C43-429D-BD4D-2AE41B30B687}" type="datetimeFigureOut">
              <a:rPr lang="en-IN" smtClean="0"/>
              <a:t>17-08-2023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42936EB-0C47-4FF6-862C-285CD5C2DEC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1556792"/>
            <a:ext cx="7406640" cy="2160240"/>
          </a:xfrm>
        </p:spPr>
        <p:txBody>
          <a:bodyPr>
            <a:noAutofit/>
          </a:bodyPr>
          <a:lstStyle/>
          <a:p>
            <a:pPr algn="ctr"/>
            <a:r>
              <a:rPr lang="en-IN" sz="8000" dirty="0" smtClean="0">
                <a:effectLst/>
                <a:latin typeface="Algerian" pitchFamily="82" charset="0"/>
              </a:rPr>
              <a:t>ONLINE CAFÉ RESERVATION</a:t>
            </a:r>
            <a:endParaRPr lang="en-IN" sz="8000" dirty="0">
              <a:effectLst/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4437112"/>
            <a:ext cx="7406640" cy="1752600"/>
          </a:xfrm>
        </p:spPr>
        <p:txBody>
          <a:bodyPr/>
          <a:lstStyle/>
          <a:p>
            <a:pPr algn="ctr"/>
            <a:r>
              <a:rPr lang="en-IN" dirty="0" smtClean="0"/>
              <a:t>Group No :- 6</a:t>
            </a:r>
          </a:p>
          <a:p>
            <a:pPr algn="ctr"/>
            <a:r>
              <a:rPr lang="en-IN" dirty="0" smtClean="0"/>
              <a:t>(230 JAVA SL VA Batch)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1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USER PROTAL</a:t>
            </a:r>
            <a:br>
              <a:rPr lang="en-IN" b="1" u="sng" dirty="0" smtClean="0"/>
            </a:br>
            <a:r>
              <a:rPr lang="en-IN" dirty="0" smtClean="0"/>
              <a:t>User Login </a:t>
            </a:r>
            <a:r>
              <a:rPr lang="en-IN" dirty="0"/>
              <a:t>A</a:t>
            </a:r>
            <a:r>
              <a:rPr lang="en-IN" dirty="0" smtClean="0"/>
              <a:t>nd Register New User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47800"/>
            <a:ext cx="3960440" cy="428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8"/>
            <a:ext cx="4392488" cy="503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87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End Portal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7499350" cy="268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688633" cy="27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41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2425"/>
            <a:ext cx="6768752" cy="437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50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Sending request to book table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412776"/>
            <a:ext cx="74993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58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Update User Profile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340768"/>
            <a:ext cx="7499350" cy="438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8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Change Password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663754"/>
            <a:ext cx="7499350" cy="436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24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Showing List </a:t>
            </a:r>
            <a:r>
              <a:rPr lang="en-IN" dirty="0"/>
              <a:t>O</a:t>
            </a:r>
            <a:r>
              <a:rPr lang="en-IN" dirty="0" smtClean="0"/>
              <a:t>f Reserved Tables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556792"/>
            <a:ext cx="7499350" cy="376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73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ADMIN PORTAL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Login to Admin Portal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772816"/>
            <a:ext cx="7499350" cy="387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49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Accepting or Denying The Table Reservation Request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259887"/>
            <a:ext cx="7499350" cy="317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12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Adding Items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050849"/>
            <a:ext cx="7499350" cy="359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38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GROUP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Barkha Soni(Team Leading) …….2563289</a:t>
            </a:r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Bandari Sai Teja……………………2563208</a:t>
            </a:r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sz="2900" b="1" dirty="0">
                <a:solidFill>
                  <a:prstClr val="black"/>
                </a:solidFill>
              </a:rPr>
              <a:t>Harsh </a:t>
            </a:r>
            <a:r>
              <a:rPr lang="en-IN" sz="2900" b="1" dirty="0" smtClean="0">
                <a:solidFill>
                  <a:prstClr val="black"/>
                </a:solidFill>
              </a:rPr>
              <a:t>Shukla</a:t>
            </a:r>
            <a:r>
              <a:rPr lang="en-IN" b="1" dirty="0" smtClean="0"/>
              <a:t>………………………..</a:t>
            </a:r>
            <a:r>
              <a:rPr lang="en-IN" b="1" dirty="0"/>
              <a:t> 2563578</a:t>
            </a:r>
            <a:endParaRPr lang="en-IN" b="1" dirty="0" smtClean="0"/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Bhushan Yogesh Bisane……………2563092</a:t>
            </a:r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Katta Vivek………………………...2563701</a:t>
            </a:r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Pokala Mohan Krishna…………….2563219</a:t>
            </a:r>
          </a:p>
          <a:p>
            <a:pPr marL="596646" indent="-514350">
              <a:lnSpc>
                <a:spcPct val="160000"/>
              </a:lnSpc>
              <a:buFont typeface="+mj-lt"/>
              <a:buAutoNum type="arabicPeriod"/>
            </a:pPr>
            <a:r>
              <a:rPr lang="en-IN" b="1" dirty="0" smtClean="0"/>
              <a:t>Pottapegula Sunil…………………..2562869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5184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Of All Items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087008"/>
            <a:ext cx="7499350" cy="352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62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Enabling Or Disabling The Items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033994"/>
            <a:ext cx="7499350" cy="362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2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368" y="18864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Testing</a:t>
            </a:r>
            <a:br>
              <a:rPr lang="en-IN" dirty="0" smtClean="0"/>
            </a:br>
            <a:r>
              <a:rPr lang="en-IN" dirty="0" smtClean="0"/>
              <a:t>User portal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4073004" cy="388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408" y="1628800"/>
            <a:ext cx="3871094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87727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User Registration                                      User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84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acf835fc-f756-451a-9e5c-497d287e7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957"/>
            <a:ext cx="7971234" cy="299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140968"/>
            <a:ext cx="7848873" cy="333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2120" y="270892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Change Password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680672" y="60212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Update 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048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770485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6" descr="blob:https://web.whatsapp.com/75182f75-0dbe-4d4e-9aff-4237e8c18ba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7850584" cy="355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072" y="24208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Adding request for tables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6096" y="55172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Getting list of requested tables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3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portal testing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2" y="1556792"/>
            <a:ext cx="4000996" cy="256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blob:https://web.whatsapp.com/0d052128-fed0-458d-bbc7-131bd098a9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2776"/>
            <a:ext cx="410445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9632" y="5373216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Admin Login                                            Admin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85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0649"/>
            <a:ext cx="7344816" cy="273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4" y="3140968"/>
            <a:ext cx="6696744" cy="329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32240" y="2420888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Table confirmation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732240" y="5805264"/>
            <a:ext cx="2356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Confirmation cancelled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874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9"/>
            <a:ext cx="7248128" cy="324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blob:https://web.whatsapp.com/a953955e-4aff-4aeb-ad06-a734854f975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12976"/>
            <a:ext cx="712879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39752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Enabling and Disabling Item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818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1"/>
            <a:ext cx="712293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blob:https://web.whatsapp.com/d6137dee-7d23-4ac6-88ec-e16a938287b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501008"/>
            <a:ext cx="716999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84168" y="3112747"/>
            <a:ext cx="2985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Adding new item to the menu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868144" y="6228020"/>
            <a:ext cx="2476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Listing item to the menu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71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6632"/>
            <a:ext cx="74390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40790"/>
            <a:ext cx="75057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32240" y="266117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Modifying item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516216" y="6021288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Deleting item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39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PROJECT MODULES</a:t>
            </a:r>
          </a:p>
          <a:p>
            <a:r>
              <a:rPr lang="en-IN" dirty="0" smtClean="0"/>
              <a:t>TECHNOLOGIES USED</a:t>
            </a:r>
          </a:p>
          <a:p>
            <a:r>
              <a:rPr lang="en-IN" dirty="0" smtClean="0"/>
              <a:t>FLOWCHART FOR USER END</a:t>
            </a:r>
          </a:p>
          <a:p>
            <a:r>
              <a:rPr lang="en-IN" dirty="0" smtClean="0"/>
              <a:t>FLOW CHART FOR ADMIN END</a:t>
            </a:r>
          </a:p>
          <a:p>
            <a:r>
              <a:rPr lang="en-IN" dirty="0" smtClean="0"/>
              <a:t>SCREENSHOTS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23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JUnit Testing </a:t>
            </a:r>
            <a:endParaRPr lang="en-IN" dirty="0"/>
          </a:p>
        </p:txBody>
      </p:sp>
      <p:sp>
        <p:nvSpPr>
          <p:cNvPr id="6" name="AutoShape 4" descr="blob:https://web.whatsapp.com/bc3c0dea-2a1a-4af1-a4f0-c1a4886e6a7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340768"/>
            <a:ext cx="7169348" cy="451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282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980728"/>
            <a:ext cx="7498080" cy="3528392"/>
          </a:xfrm>
        </p:spPr>
        <p:txBody>
          <a:bodyPr>
            <a:normAutofit/>
          </a:bodyPr>
          <a:lstStyle/>
          <a:p>
            <a:pPr algn="ctr"/>
            <a:r>
              <a:rPr lang="en-IN" sz="9600" dirty="0" smtClean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59780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420888"/>
            <a:ext cx="7406640" cy="323512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 smtClean="0"/>
              <a:t>Today I will introduce </a:t>
            </a:r>
            <a:r>
              <a:rPr lang="en-US" sz="2000" dirty="0"/>
              <a:t>you to a comprehensive solution that aims to transform the way cafes manage their operations and enhance their customer </a:t>
            </a:r>
            <a:r>
              <a:rPr lang="en-US" sz="2000" dirty="0" smtClean="0"/>
              <a:t>experience. The “Online Café Reservation," </a:t>
            </a:r>
            <a:r>
              <a:rPr lang="en-US" sz="2000" dirty="0"/>
              <a:t>a sophisticated application developed using the powerful combination of Spring Boot for the backend and Angular for the frontend.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40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MODULES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82296" indent="0">
              <a:buNone/>
            </a:pPr>
            <a:r>
              <a:rPr lang="en-IN" dirty="0" smtClean="0"/>
              <a:t>USER END</a:t>
            </a:r>
          </a:p>
          <a:p>
            <a:r>
              <a:rPr lang="en-IN" sz="1800" dirty="0" smtClean="0"/>
              <a:t>User login</a:t>
            </a:r>
          </a:p>
          <a:p>
            <a:r>
              <a:rPr lang="en-IN" sz="1800" dirty="0" smtClean="0"/>
              <a:t>Registering new user</a:t>
            </a:r>
          </a:p>
          <a:p>
            <a:r>
              <a:rPr lang="en-IN" sz="1800" dirty="0" smtClean="0"/>
              <a:t>Change password</a:t>
            </a:r>
          </a:p>
          <a:p>
            <a:r>
              <a:rPr lang="en-IN" sz="1800" dirty="0" smtClean="0"/>
              <a:t>Update user profile</a:t>
            </a:r>
          </a:p>
          <a:p>
            <a:r>
              <a:rPr lang="en-IN" sz="1800" dirty="0" smtClean="0"/>
              <a:t>Booking the table </a:t>
            </a:r>
          </a:p>
          <a:p>
            <a:r>
              <a:rPr lang="en-IN" sz="1800" dirty="0" smtClean="0"/>
              <a:t>Showing the list of reserved tables</a:t>
            </a:r>
          </a:p>
          <a:p>
            <a:r>
              <a:rPr lang="en-IN" sz="1800" dirty="0" smtClean="0"/>
              <a:t>Experience the seamless online reservation process</a:t>
            </a:r>
          </a:p>
          <a:p>
            <a:endParaRPr lang="en-IN" sz="1800" dirty="0" smtClean="0"/>
          </a:p>
          <a:p>
            <a:pPr marL="82296" indent="0">
              <a:buNone/>
            </a:pPr>
            <a:r>
              <a:rPr lang="en-IN" dirty="0" smtClean="0"/>
              <a:t>ADMIN END</a:t>
            </a:r>
          </a:p>
          <a:p>
            <a:r>
              <a:rPr lang="en-US" sz="1800" dirty="0"/>
              <a:t>Login to </a:t>
            </a:r>
            <a:r>
              <a:rPr lang="en-US" sz="1800" dirty="0" smtClean="0"/>
              <a:t>Portal</a:t>
            </a:r>
          </a:p>
          <a:p>
            <a:r>
              <a:rPr lang="en-US" sz="1800" dirty="0" smtClean="0"/>
              <a:t>Create </a:t>
            </a:r>
            <a:r>
              <a:rPr lang="en-US" sz="1800" dirty="0"/>
              <a:t>Admin </a:t>
            </a:r>
            <a:r>
              <a:rPr lang="en-US" sz="1800" dirty="0" smtClean="0"/>
              <a:t>Account</a:t>
            </a:r>
          </a:p>
          <a:p>
            <a:r>
              <a:rPr lang="en-US" sz="1800" dirty="0" smtClean="0"/>
              <a:t>Add </a:t>
            </a:r>
            <a:r>
              <a:rPr lang="en-US" sz="1800" dirty="0"/>
              <a:t>or remove new delicacy to the menu and to read from the contact-form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Edit </a:t>
            </a:r>
            <a:r>
              <a:rPr lang="en-US" sz="1800" dirty="0"/>
              <a:t>delicacies from the menu card details like item name, price, and description to keep the food item information updated with the current prices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Enable </a:t>
            </a:r>
            <a:r>
              <a:rPr lang="en-US" sz="1800" dirty="0"/>
              <a:t>or disable the food items in the cafe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Accepting or denying the request for reserving the table.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9687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692696"/>
            <a:ext cx="7498080" cy="1143000"/>
          </a:xfrm>
        </p:spPr>
        <p:txBody>
          <a:bodyPr/>
          <a:lstStyle/>
          <a:p>
            <a:r>
              <a:rPr lang="en-IN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2420888"/>
            <a:ext cx="7498080" cy="3061320"/>
          </a:xfrm>
        </p:spPr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en-IN" b="1" dirty="0" smtClean="0"/>
              <a:t>FRONTEND -: Angular</a:t>
            </a:r>
          </a:p>
          <a:p>
            <a:pPr marL="596646" indent="-514350">
              <a:buFont typeface="+mj-lt"/>
              <a:buAutoNum type="arabicPeriod"/>
            </a:pPr>
            <a:r>
              <a:rPr lang="en-IN" b="1" dirty="0" smtClean="0"/>
              <a:t>SERVER SIDE -: Spring Boot, Spring Boot Data JPA</a:t>
            </a:r>
          </a:p>
          <a:p>
            <a:pPr marL="596646" indent="-514350">
              <a:buFont typeface="+mj-lt"/>
              <a:buAutoNum type="arabicPeriod"/>
            </a:pPr>
            <a:r>
              <a:rPr lang="en-IN" b="1" dirty="0" smtClean="0"/>
              <a:t>BACKEND -: MYSQL, Hibernate</a:t>
            </a:r>
          </a:p>
          <a:p>
            <a:pPr marL="596646" indent="-514350">
              <a:buFont typeface="+mj-lt"/>
              <a:buAutoNum type="arabicPeriod"/>
            </a:pPr>
            <a:r>
              <a:rPr lang="en-IN" b="1" dirty="0" smtClean="0"/>
              <a:t>SERVER -: Tomcat 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48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46040" y="1562748"/>
            <a:ext cx="12241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REGISTER NEW USER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331640" y="290324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699792" y="38164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020272" y="902514"/>
            <a:ext cx="158417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ABOUT US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020272" y="1731916"/>
            <a:ext cx="158417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CONTACT US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020272" y="2702080"/>
            <a:ext cx="1680136" cy="46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020272" y="3501008"/>
            <a:ext cx="1680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BOOK TABLE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020272" y="4437112"/>
            <a:ext cx="165618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SEE RESERVED TABLE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7044224" y="5348064"/>
            <a:ext cx="17281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UPDATE PROFILE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044224" y="6010436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CHANGE PASSWORD</a:t>
            </a:r>
            <a:endParaRPr lang="en-IN" dirty="0"/>
          </a:p>
        </p:txBody>
      </p:sp>
      <p:sp>
        <p:nvSpPr>
          <p:cNvPr id="13" name="Diamond 12"/>
          <p:cNvSpPr/>
          <p:nvPr/>
        </p:nvSpPr>
        <p:spPr>
          <a:xfrm>
            <a:off x="3995936" y="3350728"/>
            <a:ext cx="2160240" cy="165163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If correct email-id &amp; password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311988" y="5348064"/>
            <a:ext cx="11241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Error message</a:t>
            </a:r>
            <a:endParaRPr lang="en-IN" dirty="0"/>
          </a:p>
        </p:txBody>
      </p:sp>
      <p:cxnSp>
        <p:nvCxnSpPr>
          <p:cNvPr id="17" name="Straight Connector 16"/>
          <p:cNvCxnSpPr>
            <a:stCxn id="4" idx="3"/>
          </p:cNvCxnSpPr>
          <p:nvPr/>
        </p:nvCxnSpPr>
        <p:spPr>
          <a:xfrm>
            <a:off x="2246040" y="3360440"/>
            <a:ext cx="741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87824" y="2564904"/>
            <a:ext cx="0" cy="795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87824" y="3360440"/>
            <a:ext cx="0" cy="4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2"/>
          </p:cNvCxnSpPr>
          <p:nvPr/>
        </p:nvCxnSpPr>
        <p:spPr>
          <a:xfrm>
            <a:off x="5076056" y="5002360"/>
            <a:ext cx="0" cy="3457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3" idx="1"/>
          </p:cNvCxnSpPr>
          <p:nvPr/>
        </p:nvCxnSpPr>
        <p:spPr>
          <a:xfrm>
            <a:off x="3614192" y="4151676"/>
            <a:ext cx="381744" cy="24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</p:cNvCxnSpPr>
          <p:nvPr/>
        </p:nvCxnSpPr>
        <p:spPr>
          <a:xfrm flipV="1">
            <a:off x="6156176" y="4164110"/>
            <a:ext cx="528008" cy="12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60232" y="113799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660232" y="201994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84184" y="298008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684184" y="378904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660232" y="48188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3868" y="55583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693868" y="62612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660232" y="1137994"/>
            <a:ext cx="0" cy="5124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47664" y="40466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accent3">
                    <a:lumMod val="75000"/>
                  </a:schemeClr>
                </a:solidFill>
              </a:rPr>
              <a:t>USER END FLOWCHART</a:t>
            </a:r>
            <a:endParaRPr lang="en-IN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4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2903240"/>
            <a:ext cx="105841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ADMIN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699792" y="29298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020272" y="908720"/>
            <a:ext cx="1584176" cy="782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ACCEPT OR DENY REQUEST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020272" y="1947144"/>
            <a:ext cx="158417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ADD ITEMS TO MENU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020272" y="2980084"/>
            <a:ext cx="1680136" cy="99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SEE ITEM LIST AND MODIFY OR DELETE IT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053908" y="4413096"/>
            <a:ext cx="1680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MODIFY ITEM STATUS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053908" y="5138880"/>
            <a:ext cx="165618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CONTACT DETAILS</a:t>
            </a:r>
            <a:endParaRPr lang="en-IN" dirty="0"/>
          </a:p>
        </p:txBody>
      </p:sp>
      <p:sp>
        <p:nvSpPr>
          <p:cNvPr id="13" name="Diamond 12"/>
          <p:cNvSpPr/>
          <p:nvPr/>
        </p:nvSpPr>
        <p:spPr>
          <a:xfrm>
            <a:off x="3923928" y="2534624"/>
            <a:ext cx="2160240" cy="165163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If correct email-id &amp; password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441994" y="4531960"/>
            <a:ext cx="11241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Error message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250640" y="3316744"/>
            <a:ext cx="449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2"/>
          </p:cNvCxnSpPr>
          <p:nvPr/>
        </p:nvCxnSpPr>
        <p:spPr>
          <a:xfrm>
            <a:off x="5004048" y="4186256"/>
            <a:ext cx="0" cy="3457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3" idx="1"/>
          </p:cNvCxnSpPr>
          <p:nvPr/>
        </p:nvCxnSpPr>
        <p:spPr>
          <a:xfrm>
            <a:off x="3542184" y="3335572"/>
            <a:ext cx="381744" cy="24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</p:cNvCxnSpPr>
          <p:nvPr/>
        </p:nvCxnSpPr>
        <p:spPr>
          <a:xfrm flipV="1">
            <a:off x="6084168" y="3348006"/>
            <a:ext cx="528008" cy="12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60232" y="113799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688204" y="224344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60232" y="347915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660232" y="48188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3868" y="55583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660232" y="1137994"/>
            <a:ext cx="0" cy="4420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43608" y="244141"/>
            <a:ext cx="631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accent3">
                    <a:lumMod val="75000"/>
                  </a:schemeClr>
                </a:solidFill>
              </a:rPr>
              <a:t>ADMIN END FLOWCHART</a:t>
            </a:r>
            <a:endParaRPr lang="en-IN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9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WELCOME PAGE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7499350" cy="35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81128"/>
            <a:ext cx="7416824" cy="173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860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1065</TotalTime>
  <Words>395</Words>
  <Application>Microsoft Office PowerPoint</Application>
  <PresentationFormat>On-screen Show (4:3)</PresentationFormat>
  <Paragraphs>94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Solstice</vt:lpstr>
      <vt:lpstr>ONLINE CAFÉ RESERVATION</vt:lpstr>
      <vt:lpstr>GROUP MEMBERS</vt:lpstr>
      <vt:lpstr>CONTENT</vt:lpstr>
      <vt:lpstr>INTRODUCTION</vt:lpstr>
      <vt:lpstr>PROJECT MODULES</vt:lpstr>
      <vt:lpstr>TECHNOLOGIES USED</vt:lpstr>
      <vt:lpstr>PowerPoint Presentation</vt:lpstr>
      <vt:lpstr>PowerPoint Presentation</vt:lpstr>
      <vt:lpstr>WELCOME PAGE</vt:lpstr>
      <vt:lpstr>USER PROTAL User Login And Register New User</vt:lpstr>
      <vt:lpstr>User End Portal</vt:lpstr>
      <vt:lpstr>PowerPoint Presentation</vt:lpstr>
      <vt:lpstr>Sending request to book table</vt:lpstr>
      <vt:lpstr>Update User Profile</vt:lpstr>
      <vt:lpstr>Change Password</vt:lpstr>
      <vt:lpstr>Showing List Of Reserved Tables</vt:lpstr>
      <vt:lpstr>ADMIN PORTAL Login to Admin Portal</vt:lpstr>
      <vt:lpstr>Accepting or Denying The Table Reservation Request</vt:lpstr>
      <vt:lpstr>Adding Items</vt:lpstr>
      <vt:lpstr>List Of All Items</vt:lpstr>
      <vt:lpstr>Enabling Or Disabling The Items</vt:lpstr>
      <vt:lpstr>Testing User portal</vt:lpstr>
      <vt:lpstr>PowerPoint Presentation</vt:lpstr>
      <vt:lpstr>PowerPoint Presentation</vt:lpstr>
      <vt:lpstr>Admin portal testing</vt:lpstr>
      <vt:lpstr>PowerPoint Presentation</vt:lpstr>
      <vt:lpstr>PowerPoint Presentation</vt:lpstr>
      <vt:lpstr>PowerPoint Presentation</vt:lpstr>
      <vt:lpstr>PowerPoint Presentation</vt:lpstr>
      <vt:lpstr>JUnit Testing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CAFÉ RESERVATION</dc:title>
  <dc:creator>Windows User</dc:creator>
  <cp:lastModifiedBy>Windows User</cp:lastModifiedBy>
  <cp:revision>31</cp:revision>
  <dcterms:created xsi:type="dcterms:W3CDTF">2023-08-12T09:53:57Z</dcterms:created>
  <dcterms:modified xsi:type="dcterms:W3CDTF">2023-08-17T09:44:52Z</dcterms:modified>
</cp:coreProperties>
</file>